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8" r:id="rId62"/>
    <p:sldId id="319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F567-9B2F-4CC4-8A05-4871D7207FB0}" type="datetimeFigureOut">
              <a:rPr lang="ru-RU" smtClean="0"/>
              <a:t>21.10.2016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535FC-F35F-4F81-9D5E-165804C04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6F567-9B2F-4CC4-8A05-4871D7207FB0}" type="datetimeFigureOut">
              <a:rPr lang="ru-RU" smtClean="0"/>
              <a:t>21.10.2016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535FC-F35F-4F81-9D5E-165804C04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74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ru-RU" sz="7200" smtClean="0">
                <a:ea typeface="Roboto Condensed" pitchFamily="2" charset="0"/>
              </a:rPr>
              <a:t>Современные возможности </a:t>
            </a:r>
            <a:r>
              <a:rPr lang="en-US" sz="7200" smtClean="0">
                <a:ea typeface="Roboto Condensed" pitchFamily="2" charset="0"/>
              </a:rPr>
              <a:t>JavaScript</a:t>
            </a:r>
            <a:endParaRPr lang="ru-RU" sz="7200" dirty="0">
              <a:ea typeface="Roboto Condensed" pitchFamily="2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Ключевое слово </a:t>
            </a:r>
            <a:r>
              <a:rPr lang="en-US" sz="5400" i="1" smtClean="0">
                <a:latin typeface="+mn-lt"/>
              </a:rPr>
              <a:t>const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“</a:t>
            </a:r>
            <a:r>
              <a:rPr lang="ru-RU" sz="5400" smtClean="0">
                <a:latin typeface="+mn-lt"/>
              </a:rPr>
              <a:t>Настоящие</a:t>
            </a:r>
            <a:r>
              <a:rPr lang="en-US" sz="5400" smtClean="0">
                <a:latin typeface="+mn-lt"/>
              </a:rPr>
              <a:t>”</a:t>
            </a:r>
            <a:r>
              <a:rPr lang="ru-RU" sz="5400" smtClean="0">
                <a:latin typeface="+mn-lt"/>
              </a:rPr>
              <a:t> константы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600" smtClean="0">
                <a:latin typeface="+mn-lt"/>
              </a:rPr>
              <a:t>Новые возможности работы со строками</a:t>
            </a:r>
            <a:endParaRPr lang="ru-RU" sz="46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Деструктуризация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Деструктуризация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Деструктуризация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Оператор расширения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Оператор расширения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Что есть </a:t>
            </a:r>
            <a:r>
              <a:rPr lang="en-US" sz="5400" smtClean="0">
                <a:latin typeface="+mn-lt"/>
              </a:rPr>
              <a:t>JavaScript?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Оператор расширения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rest-</a:t>
            </a:r>
            <a:r>
              <a:rPr lang="ru-RU" sz="5400" smtClean="0">
                <a:latin typeface="+mn-lt"/>
              </a:rPr>
              <a:t>параметры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6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Стрелочные 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Стрелочные функции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3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+mn-lt"/>
              </a:rPr>
              <a:t>Новые возможности работы с объектами</a:t>
            </a:r>
            <a:endParaRPr lang="ru-RU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>
                <a:latin typeface="+mn-lt"/>
              </a:rPr>
              <a:t>Новые возможности работы с объектами</a:t>
            </a:r>
            <a:endParaRPr lang="ru-RU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Set, Map, WeakSet и WeakMap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 классы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Что есть </a:t>
            </a:r>
            <a:r>
              <a:rPr lang="en-US" sz="5400" smtClean="0">
                <a:latin typeface="+mn-lt"/>
              </a:rPr>
              <a:t>JavaScript?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 классы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Символы </a:t>
            </a:r>
            <a:r>
              <a:rPr lang="en-US" sz="6000" smtClean="0">
                <a:latin typeface="+mn-lt"/>
              </a:rPr>
              <a:t>Symbol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Уникальные значения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Уникальные значения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Promise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7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 – “</a:t>
            </a:r>
            <a:r>
              <a:rPr lang="ru-RU" sz="5400" smtClean="0">
                <a:latin typeface="+mn-lt"/>
              </a:rPr>
              <a:t>обещание</a:t>
            </a:r>
            <a:r>
              <a:rPr lang="en-US" sz="5400" smtClean="0">
                <a:latin typeface="+mn-lt"/>
              </a:rPr>
              <a:t>”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Промисификация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Promise.</a:t>
            </a:r>
            <a:r>
              <a:rPr lang="en-US" sz="5400" smtClean="0">
                <a:latin typeface="Consolas" panose="020B0609020204030204" pitchFamily="49" charset="0"/>
              </a:rPr>
              <a:t>prototype</a:t>
            </a:r>
            <a:r>
              <a:rPr lang="en-US" sz="5400" smtClean="0">
                <a:latin typeface="+mn-lt"/>
              </a:rPr>
              <a:t>.*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Как это было: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Итераторы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Концепция итерируемости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Symbol.iterator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Symbol.iterator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Генераторы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Создание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Создание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Композиция генераторов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Как это было: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ES6</a:t>
            </a:r>
            <a:r>
              <a:rPr lang="ru-RU" sz="6000" smtClean="0">
                <a:latin typeface="+mn-lt"/>
              </a:rPr>
              <a:t>-модули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-модули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ES6</a:t>
            </a:r>
            <a:r>
              <a:rPr lang="ru-RU" sz="5400" smtClean="0">
                <a:latin typeface="+mn-lt"/>
              </a:rPr>
              <a:t>-модули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Поддержка браузерами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Поддержка браузерами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Babel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Babel</a:t>
            </a:r>
            <a:r>
              <a:rPr lang="ru-RU" sz="5400" smtClean="0">
                <a:latin typeface="+mn-lt"/>
              </a:rPr>
              <a:t> – использование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Текущие версии </a:t>
            </a:r>
            <a:r>
              <a:rPr lang="en-US" sz="5400" smtClean="0">
                <a:latin typeface="+mn-lt"/>
              </a:rPr>
              <a:t>JavaScript’</a:t>
            </a:r>
            <a:r>
              <a:rPr lang="ru-RU" sz="5400" smtClean="0">
                <a:latin typeface="+mn-lt"/>
              </a:rPr>
              <a:t>а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Процесс </a:t>
            </a:r>
            <a:r>
              <a:rPr lang="en-US" sz="5400" i="1" smtClean="0">
                <a:latin typeface="+mn-lt"/>
              </a:rPr>
              <a:t>TC39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+mn-lt"/>
              </a:rPr>
              <a:t>ECMAScript 2016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smtClean="0">
                <a:latin typeface="+mn-lt"/>
              </a:rPr>
              <a:t>Современное состояние </a:t>
            </a:r>
            <a:r>
              <a:rPr lang="en-US" sz="4800" smtClean="0">
                <a:latin typeface="+mn-lt"/>
              </a:rPr>
              <a:t>JavaScript</a:t>
            </a:r>
            <a:endParaRPr lang="ru-RU" sz="48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smtClean="0">
                <a:latin typeface="+mn-lt"/>
              </a:rPr>
              <a:t>ECMAScript </a:t>
            </a:r>
            <a:r>
              <a:rPr lang="en-US" sz="6000" i="1" smtClean="0">
                <a:latin typeface="+mn-lt"/>
              </a:rPr>
              <a:t>Proposals</a:t>
            </a:r>
            <a:endParaRPr lang="ru-RU" sz="60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Будущее </a:t>
            </a:r>
            <a:r>
              <a:rPr lang="en-US" sz="5400" smtClean="0">
                <a:latin typeface="+mn-lt"/>
              </a:rPr>
              <a:t>JavaScript</a:t>
            </a:r>
            <a:endParaRPr lang="ru-RU" sz="5400" i="1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7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itchFamily="2" charset="0"/>
              </a:rPr>
              <a:t>Благодарю за внимание!</a:t>
            </a:r>
            <a:endParaRPr lang="ru-RU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itchFamily="2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000" smtClean="0">
                <a:latin typeface="+mn-lt"/>
              </a:rPr>
              <a:t>Погнали!</a:t>
            </a:r>
            <a:endParaRPr lang="ru-RU" sz="60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Объявление переменных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smtClean="0">
                <a:latin typeface="+mn-lt"/>
              </a:rPr>
              <a:t>Поднятие (</a:t>
            </a:r>
            <a:r>
              <a:rPr lang="en-US" sz="5400" smtClean="0">
                <a:latin typeface="+mn-lt"/>
              </a:rPr>
              <a:t>JavaScript Hoisting</a:t>
            </a:r>
            <a:r>
              <a:rPr lang="ru-RU" sz="5400" smtClean="0">
                <a:latin typeface="+mn-lt"/>
              </a:rPr>
              <a:t>)</a:t>
            </a:r>
            <a:endParaRPr lang="ru-RU" sz="5400" dirty="0">
              <a:latin typeface="+mn-lt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Широкоэкранный</PresentationFormat>
  <Paragraphs>62</Paragraphs>
  <Slides>62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Roboto Condensed</vt:lpstr>
      <vt:lpstr>Тема Office</vt:lpstr>
      <vt:lpstr>Современные возможности JavaScript</vt:lpstr>
      <vt:lpstr>Что есть JavaScript?</vt:lpstr>
      <vt:lpstr>Что есть JavaScript?</vt:lpstr>
      <vt:lpstr>Как это было:</vt:lpstr>
      <vt:lpstr>Как это было:</vt:lpstr>
      <vt:lpstr>Современное состояние JavaScript</vt:lpstr>
      <vt:lpstr>Погнали!</vt:lpstr>
      <vt:lpstr>Объявление переменных</vt:lpstr>
      <vt:lpstr>Поднятие (JavaScript Hoisting)</vt:lpstr>
      <vt:lpstr>Ключевое слово const</vt:lpstr>
      <vt:lpstr>“Настоящие” константы</vt:lpstr>
      <vt:lpstr>Новые возможности работы со строками</vt:lpstr>
      <vt:lpstr>Деструктуризация</vt:lpstr>
      <vt:lpstr>Деструктуризация</vt:lpstr>
      <vt:lpstr>Деструктуризация</vt:lpstr>
      <vt:lpstr>Функции</vt:lpstr>
      <vt:lpstr>Функции</vt:lpstr>
      <vt:lpstr>Оператор расширения</vt:lpstr>
      <vt:lpstr>Оператор расширения</vt:lpstr>
      <vt:lpstr>Оператор расширения</vt:lpstr>
      <vt:lpstr>rest-параметры</vt:lpstr>
      <vt:lpstr>Стрелочные функции</vt:lpstr>
      <vt:lpstr>Стрелочные функции</vt:lpstr>
      <vt:lpstr>Новые возможности работы с объектами</vt:lpstr>
      <vt:lpstr>Новые возможности работы с объектами</vt:lpstr>
      <vt:lpstr>Set, Map, WeakSet и WeakMap</vt:lpstr>
      <vt:lpstr>Set, Map, WeakSet и WeakMap</vt:lpstr>
      <vt:lpstr>Set, Map, WeakSet и WeakMap</vt:lpstr>
      <vt:lpstr>ES6 классы</vt:lpstr>
      <vt:lpstr>ES6 классы</vt:lpstr>
      <vt:lpstr>Символы Symbol</vt:lpstr>
      <vt:lpstr>Уникальные значения</vt:lpstr>
      <vt:lpstr>Уникальные значения</vt:lpstr>
      <vt:lpstr>Promise</vt:lpstr>
      <vt:lpstr>Promise – “обещание”</vt:lpstr>
      <vt:lpstr>Promise – “обещание”</vt:lpstr>
      <vt:lpstr>Promise – “обещание”</vt:lpstr>
      <vt:lpstr>Промисификация</vt:lpstr>
      <vt:lpstr>Promise.prototype.*</vt:lpstr>
      <vt:lpstr>Итераторы</vt:lpstr>
      <vt:lpstr>Концепция итерируемости</vt:lpstr>
      <vt:lpstr>Концепция итерируемости</vt:lpstr>
      <vt:lpstr>Концепция итерируемости</vt:lpstr>
      <vt:lpstr>Symbol.iterator</vt:lpstr>
      <vt:lpstr>Symbol.iterator</vt:lpstr>
      <vt:lpstr>Генераторы</vt:lpstr>
      <vt:lpstr>Создание генераторов</vt:lpstr>
      <vt:lpstr>Создание генераторов</vt:lpstr>
      <vt:lpstr>Композиция генераторов</vt:lpstr>
      <vt:lpstr>ES6-модули</vt:lpstr>
      <vt:lpstr>ES6-модули</vt:lpstr>
      <vt:lpstr>ES6-модули</vt:lpstr>
      <vt:lpstr>Поддержка браузерами</vt:lpstr>
      <vt:lpstr>Поддержка браузерами</vt:lpstr>
      <vt:lpstr>Babel</vt:lpstr>
      <vt:lpstr>Babel – использование</vt:lpstr>
      <vt:lpstr>Текущие версии JavaScript’а</vt:lpstr>
      <vt:lpstr>Процесс TC39</vt:lpstr>
      <vt:lpstr>ECMAScript 2016</vt:lpstr>
      <vt:lpstr>ECMAScript Proposals</vt:lpstr>
      <vt:lpstr>Будущее JavaScript</vt:lpstr>
      <vt:lpstr>Благодарю за внимание!</vt:lpstr>
    </vt:vector>
  </TitlesOfParts>
  <Company>BMSTU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возможности JavaScript</dc:title>
  <dc:creator>KOPTE3</dc:creator>
  <cp:lastModifiedBy>KOPTE3</cp:lastModifiedBy>
  <cp:revision>2</cp:revision>
  <dcterms:created xsi:type="dcterms:W3CDTF">2016-10-21T13:20:54Z</dcterms:created>
  <dcterms:modified xsi:type="dcterms:W3CDTF">2016-10-21T13:23:42Z</dcterms:modified>
</cp:coreProperties>
</file>